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61" r:id="rId18"/>
    <p:sldId id="259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6" r:id="rId33"/>
    <p:sldId id="275" r:id="rId34"/>
    <p:sldId id="277" r:id="rId35"/>
    <p:sldId id="278" r:id="rId36"/>
    <p:sldId id="279" r:id="rId37"/>
    <p:sldId id="280" r:id="rId38"/>
    <p:sldId id="281" r:id="rId39"/>
    <p:sldId id="28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41F6-657E-48EC-9C62-A2CDA0343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945AB-AFAF-493F-AD1F-FEC330916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87ABC-C3A1-4CF8-8701-F6A60C33A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70691-F71B-4E2C-B1B6-DD713FAEF4A4}" type="datetimeFigureOut">
              <a:rPr lang="en-IN" smtClean="0"/>
              <a:t>16-12-2018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E1A0D-9BCE-43CF-B3E9-1E27431F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149F0-994E-45FC-B0E5-C0051323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A7C4-E461-48EC-9F7D-E65A67B39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730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3A75A-70AA-4D64-92D6-4121FDAB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9C9E5-675B-4C3C-9D39-14EF0A458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71E39-DF74-4C72-A978-282A5D6D3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70691-F71B-4E2C-B1B6-DD713FAEF4A4}" type="datetimeFigureOut">
              <a:rPr lang="en-IN" smtClean="0"/>
              <a:t>16-12-2018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CFCFA-FF23-4811-806B-1061D4D6E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4AC09-9300-40BA-A193-216BB401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A7C4-E461-48EC-9F7D-E65A67B39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53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C70120-C9D8-4BF2-BCB8-6813140B6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E11889-99DC-4CD5-A8B6-021D828B0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9510A-0B12-47D2-AFD8-37D1C9677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70691-F71B-4E2C-B1B6-DD713FAEF4A4}" type="datetimeFigureOut">
              <a:rPr lang="en-IN" smtClean="0"/>
              <a:t>16-12-2018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D12CF-A9F9-48D5-8D68-A5EFE18CD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688AF-6092-493C-A503-F2687FE2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A7C4-E461-48EC-9F7D-E65A67B39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81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2AEC7-7FB8-4625-B554-40DE9D4C3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30F62-3268-4CC0-9494-E375ECDE5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C6724-F0B8-43FF-8B99-1814A0DA6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70691-F71B-4E2C-B1B6-DD713FAEF4A4}" type="datetimeFigureOut">
              <a:rPr lang="en-IN" smtClean="0"/>
              <a:t>16-12-2018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BCF2A-F304-4B4B-AA09-5B9A9EA6B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66131-866A-4055-BBA0-4436FCBE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A7C4-E461-48EC-9F7D-E65A67B39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74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8E657-7A6D-4511-8CD7-06AFEC4E3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11CF8-10FF-4788-9FF2-AAC556D17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4905D-455A-4ADC-90BB-F6F698EC3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70691-F71B-4E2C-B1B6-DD713FAEF4A4}" type="datetimeFigureOut">
              <a:rPr lang="en-IN" smtClean="0"/>
              <a:t>16-12-2018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EAE9F-28FE-4EBF-B795-0723CFBA1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A7ACE-96B1-41F2-8E65-C535EBD0C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A7C4-E461-48EC-9F7D-E65A67B39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402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C3BC-6BE0-4ED1-9037-B66DE91C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8DF8C-5E20-4EA3-AD8E-0A743B7CD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6140D-4CC0-4C47-850C-A00535260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96191-4A9C-499A-BD6B-130F76783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70691-F71B-4E2C-B1B6-DD713FAEF4A4}" type="datetimeFigureOut">
              <a:rPr lang="en-IN" smtClean="0"/>
              <a:t>16-12-2018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DC5B4-7462-483C-9838-4F51304E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93CEF-777D-4722-9D00-875D8820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A7C4-E461-48EC-9F7D-E65A67B39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637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F4D1-17A6-414A-A281-730555A3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1C573-9A7D-46FC-A349-9AE18AC95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2EE159-0B38-4B3D-9A82-5C0EA79C4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1D87D-767E-4E8B-B2E4-E20DF2BADD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1751B-F1FB-41C4-8282-37449F869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22CAC8-6DC1-4356-B8BD-32C90246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70691-F71B-4E2C-B1B6-DD713FAEF4A4}" type="datetimeFigureOut">
              <a:rPr lang="en-IN" smtClean="0"/>
              <a:t>16-12-2018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70BCA-8AB5-40F3-9A6E-65AB0DCE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D4450B-85C0-483A-939A-5066A94B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A7C4-E461-48EC-9F7D-E65A67B39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447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F9BB-21F0-46E5-8F6D-60E71935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078C66-3E65-4584-936E-B2954210B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70691-F71B-4E2C-B1B6-DD713FAEF4A4}" type="datetimeFigureOut">
              <a:rPr lang="en-IN" smtClean="0"/>
              <a:t>16-12-2018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3E686C-7174-4F1F-837B-745CA5E3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BF9ED-80E9-481F-BAFD-39D05788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A7C4-E461-48EC-9F7D-E65A67B39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615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B6EAA7-ADEA-4738-8151-330AA884C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70691-F71B-4E2C-B1B6-DD713FAEF4A4}" type="datetimeFigureOut">
              <a:rPr lang="en-IN" smtClean="0"/>
              <a:t>16-12-2018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7566F-E3C5-48F2-AF6D-B7B858BD7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567E3-26AD-4BB6-835E-35F0AE4B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A7C4-E461-48EC-9F7D-E65A67B39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162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24AD-EA3A-49BC-9AA8-6596D668C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057AD-9021-45AB-BBA2-3C6E79D38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9142F-337D-4068-8317-C17EBA4AF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2D725-AC6C-446A-AB09-501000379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70691-F71B-4E2C-B1B6-DD713FAEF4A4}" type="datetimeFigureOut">
              <a:rPr lang="en-IN" smtClean="0"/>
              <a:t>16-12-2018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AC9F8-43CF-414F-A67C-A115F200B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9E955-DC32-473F-802E-7DB9BD65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A7C4-E461-48EC-9F7D-E65A67B39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314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07C5-89BF-4B00-A528-6C0202480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1FD2A-06D1-4EC7-BA4D-815232121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BC300-2645-42E4-BE28-46F738538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6261C-A783-4B2B-AAD3-F7D0324EF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70691-F71B-4E2C-B1B6-DD713FAEF4A4}" type="datetimeFigureOut">
              <a:rPr lang="en-IN" smtClean="0"/>
              <a:t>16-12-2018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46487-11D2-43B4-B108-BF3817AEC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4CEB8-DE58-407E-BC37-45E8A7F65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A7C4-E461-48EC-9F7D-E65A67B39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38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ADE05-ACCF-4C16-A695-E972E4EE5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497C8-5A2D-4239-BF6E-6F8BB83A0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13EF2-8C0D-43AB-AA08-62A9F8D95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70691-F71B-4E2C-B1B6-DD713FAEF4A4}" type="datetimeFigureOut">
              <a:rPr lang="en-IN" smtClean="0"/>
              <a:t>16-12-2018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C564B-98C6-4308-B7AD-AA68CD808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50C7E-54DE-4364-BDB7-F40C6DC89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5A7C4-E461-48EC-9F7D-E65A67B395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222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C247-C65D-4651-807F-3E06875B65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Advanced Design Patterns for Amazon DynamoDB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4B025-FA1F-4C8A-92FA-25CDB6D231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418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47786-1666-41D7-98C0-0B9C9C8C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1871662"/>
            <a:ext cx="625792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64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50CD2E-3615-4F50-8D56-B56D8B65E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876300"/>
            <a:ext cx="106965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25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7B07D-955D-40AB-B4EF-59D6FD3E3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571500"/>
            <a:ext cx="105346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82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CDDEA2-57DC-4D31-A0CE-E7D03150F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566737"/>
            <a:ext cx="111728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59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CE002D-4BEE-4C5D-B27A-3FCC9D583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557212"/>
            <a:ext cx="111728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51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0B63B9-6871-4DDE-9C8D-1A1E6E2EE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476250"/>
            <a:ext cx="111823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37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7F0699-1C53-4087-801A-046CF711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47675"/>
            <a:ext cx="110490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32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94E4D-E163-4A78-8CBF-249717D26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690562"/>
            <a:ext cx="107537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7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94D73-15D9-4693-B43F-6D5108D4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831D5-40A4-4163-B8B2-29287C3E0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IN" dirty="0"/>
              <a:t>Partition Key </a:t>
            </a:r>
            <a:r>
              <a:rPr lang="en-IN" dirty="0">
                <a:sym typeface="Wingdings" panose="05000000000000000000" pitchFamily="2" charset="2"/>
              </a:rPr>
              <a:t> uniquely identifies logical partition on the </a:t>
            </a:r>
            <a:r>
              <a:rPr lang="en-IN" dirty="0" err="1">
                <a:sym typeface="Wingdings" panose="05000000000000000000" pitchFamily="2" charset="2"/>
              </a:rPr>
              <a:t>storate</a:t>
            </a:r>
            <a:r>
              <a:rPr lang="en-IN" dirty="0">
                <a:sym typeface="Wingdings" panose="05000000000000000000" pitchFamily="2" charset="2"/>
              </a:rPr>
              <a:t> node.</a:t>
            </a:r>
          </a:p>
          <a:p>
            <a:r>
              <a:rPr lang="en-IN" dirty="0">
                <a:sym typeface="Wingdings" panose="05000000000000000000" pitchFamily="2" charset="2"/>
              </a:rPr>
              <a:t>Sort Key  uniquely identifies items within logical partition.</a:t>
            </a:r>
          </a:p>
        </p:txBody>
      </p:sp>
    </p:spTree>
    <p:extLst>
      <p:ext uri="{BB962C8B-B14F-4D97-AF65-F5344CB8AC3E}">
        <p14:creationId xmlns:p14="http://schemas.microsoft.com/office/powerpoint/2010/main" val="1103885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5A1A8-6B5A-4D08-B6D5-CAE3E4B20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752475"/>
            <a:ext cx="106394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2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E74090-26F3-4D46-BBFF-F126BD05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776287"/>
            <a:ext cx="104108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66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B05C9-AAF2-4F40-A608-8356B014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733425"/>
            <a:ext cx="107632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29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1156EA-DFBB-494D-A0AD-F29CC521B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676275"/>
            <a:ext cx="108680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79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2112-EF4D-42CB-A5D7-7C1CA2E93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6CC09-327D-4762-9A1E-48F579B0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ym typeface="Wingdings" panose="05000000000000000000" pitchFamily="2" charset="2"/>
              </a:rPr>
              <a:t>Back then (3 decades may be) disk is expensive and </a:t>
            </a:r>
            <a:r>
              <a:rPr lang="en-IN" dirty="0" err="1">
                <a:sym typeface="Wingdings" panose="05000000000000000000" pitchFamily="2" charset="2"/>
              </a:rPr>
              <a:t>cpu</a:t>
            </a:r>
            <a:r>
              <a:rPr lang="en-IN" dirty="0">
                <a:sym typeface="Wingdings" panose="05000000000000000000" pitchFamily="2" charset="2"/>
              </a:rPr>
              <a:t> is cheap. So RDBMS data modelling worked well but now the scenario is reversed.</a:t>
            </a:r>
          </a:p>
          <a:p>
            <a:r>
              <a:rPr lang="en-IN" dirty="0">
                <a:sym typeface="Wingdings" panose="05000000000000000000" pitchFamily="2" charset="2"/>
              </a:rPr>
              <a:t>So No-SQL data modelling paved a way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1637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C47D54-4E19-41A5-B40A-FF539DB3B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685800"/>
            <a:ext cx="96393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1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ED0F1D-2151-4CBA-9FC1-3C2465AD2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176462"/>
            <a:ext cx="103060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80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3E20-FCB0-418D-84FC-4B2EF65E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295275"/>
            <a:ext cx="111061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19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5A9AA-7C87-4095-997D-CBFA5BCA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7892A-1727-4CF3-BFB4-E6C8292B9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Streams is the changelog for </a:t>
            </a:r>
            <a:r>
              <a:rPr lang="en-IN" dirty="0" err="1"/>
              <a:t>Dynamodb</a:t>
            </a:r>
            <a:r>
              <a:rPr lang="en-IN" dirty="0"/>
              <a:t> table. </a:t>
            </a:r>
          </a:p>
          <a:p>
            <a:r>
              <a:rPr lang="en-IN" dirty="0"/>
              <a:t>All write operations will go into the stream and can be hooked up by Lambda.</a:t>
            </a:r>
          </a:p>
          <a:p>
            <a:r>
              <a:rPr lang="en-IN" dirty="0"/>
              <a:t>You can take this stream as a stored procedure engine for DynamoDB</a:t>
            </a:r>
          </a:p>
          <a:p>
            <a:r>
              <a:rPr lang="en-IN" dirty="0"/>
              <a:t>As writes occur on table, lambda function creates and maintains this running aggregations, pushes the data result set back into the table as metadata items.</a:t>
            </a:r>
          </a:p>
          <a:p>
            <a:r>
              <a:rPr lang="en-IN" dirty="0"/>
              <a:t>We can also update, alert third party systems with lambda.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0746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30F00-8E31-45EB-8F25-56987ED53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695325"/>
            <a:ext cx="1073467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35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A07687-16A6-4DC7-AA60-0D165BB92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024062"/>
            <a:ext cx="82296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74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ACA6A-B4BE-4DAB-B658-BC30B3C4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704850"/>
            <a:ext cx="108013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6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8C358E-E069-40B2-A73A-95B1EA1DF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428750"/>
            <a:ext cx="102393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06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44C94-8344-44FF-9EA5-B5B17E5E9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IN" dirty="0"/>
              <a:t>In DynamoDB we get certain capacity per storage partition (usually 1000 WCUs – 3000 WCUs).</a:t>
            </a:r>
          </a:p>
          <a:p>
            <a:pPr marL="0" indent="0">
              <a:buNone/>
            </a:pPr>
            <a:r>
              <a:rPr lang="en-IN" dirty="0"/>
              <a:t>If we exceed that capacity we get throttled.</a:t>
            </a:r>
          </a:p>
        </p:txBody>
      </p:sp>
    </p:spTree>
    <p:extLst>
      <p:ext uri="{BB962C8B-B14F-4D97-AF65-F5344CB8AC3E}">
        <p14:creationId xmlns:p14="http://schemas.microsoft.com/office/powerpoint/2010/main" val="2319369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8AD8DE-6E4E-4E82-99AB-240908FCD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762000"/>
            <a:ext cx="10639425" cy="533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6EA8BD-EBDB-409F-A127-00C7831416A8}"/>
              </a:ext>
            </a:extLst>
          </p:cNvPr>
          <p:cNvSpPr txBox="1"/>
          <p:nvPr/>
        </p:nvSpPr>
        <p:spPr>
          <a:xfrm>
            <a:off x="896645" y="6241002"/>
            <a:ext cx="11093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This is great but cannot provide us real time aggregations specially if your data is queued and waiting for processing.</a:t>
            </a:r>
          </a:p>
        </p:txBody>
      </p:sp>
    </p:spTree>
    <p:extLst>
      <p:ext uri="{BB962C8B-B14F-4D97-AF65-F5344CB8AC3E}">
        <p14:creationId xmlns:p14="http://schemas.microsoft.com/office/powerpoint/2010/main" val="3565465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0967F-481B-4D4F-9BEC-467D88779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IN" dirty="0"/>
              <a:t>If we partition data then it’s like threading and Dynamo DB scales linearly across threads. Single thread performance in dynamo is not that great because it’s a REST API and every request we make is forming a connection so threading is good to magnify the throughput.</a:t>
            </a:r>
          </a:p>
          <a:p>
            <a:pPr marL="0" indent="0">
              <a:buNone/>
            </a:pPr>
            <a:r>
              <a:rPr lang="en-IN" dirty="0"/>
              <a:t>We can run with millions of threads with ease in </a:t>
            </a:r>
            <a:r>
              <a:rPr lang="en-IN" dirty="0" err="1"/>
              <a:t>dynamodb</a:t>
            </a:r>
            <a:r>
              <a:rPr lang="en-IN" dirty="0"/>
              <a:t>.</a:t>
            </a:r>
          </a:p>
          <a:p>
            <a:pPr marL="0" indent="0">
              <a:buNone/>
            </a:pPr>
            <a:r>
              <a:rPr lang="en-IN" dirty="0"/>
              <a:t>Partition by random int usually declares random threads</a:t>
            </a:r>
          </a:p>
          <a:p>
            <a:pPr marL="0" indent="0">
              <a:buNone/>
            </a:pPr>
            <a:r>
              <a:rPr lang="en-IN" dirty="0"/>
              <a:t>partition by hashed value can be used to access that particular records destination using that hashed value</a:t>
            </a:r>
          </a:p>
        </p:txBody>
      </p:sp>
    </p:spTree>
    <p:extLst>
      <p:ext uri="{BB962C8B-B14F-4D97-AF65-F5344CB8AC3E}">
        <p14:creationId xmlns:p14="http://schemas.microsoft.com/office/powerpoint/2010/main" val="3911352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0F9683-1374-4FA5-B3C6-DD90D356A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695325"/>
            <a:ext cx="105918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50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2B55CA-2BBB-472F-A959-62FFC6F7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728662"/>
            <a:ext cx="106394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91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D22E9-6BCE-441B-88F6-A0DC74585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690562"/>
            <a:ext cx="108489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77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712F2E-B578-4666-823F-6AD045CAC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847725"/>
            <a:ext cx="106108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72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B29B6B-B02D-4E1F-BAB1-F5C88FCE0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747712"/>
            <a:ext cx="106203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5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F137A-4D2E-46BA-A975-D9270AB0D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657225"/>
            <a:ext cx="106013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62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3A4C03-D902-4A2C-917E-95ACABA3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795337"/>
            <a:ext cx="110204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14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6390A-028B-442D-92DD-3AFB81818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33425"/>
            <a:ext cx="106680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63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852161-CFEE-4E80-9BD4-7211FC98A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1685925"/>
            <a:ext cx="62198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8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422C38-FF25-4BE4-852E-CD1890F44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557337"/>
            <a:ext cx="6362700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C86B61-DE9E-43F4-9665-FB68E3F8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0" y="1557337"/>
            <a:ext cx="561975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9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30FB3E-336A-4A9A-AB0A-64059302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1752600"/>
            <a:ext cx="5981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5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191B9A-EDA9-4656-BC8D-295A63AD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1747837"/>
            <a:ext cx="60198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97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06035-95E3-4E06-A961-9CAC9CE0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1762125"/>
            <a:ext cx="61531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75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</Words>
  <Application>Microsoft Office PowerPoint</Application>
  <PresentationFormat>Widescreen</PresentationFormat>
  <Paragraphs>17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Advanced Design Patterns for Amazon DynamoDB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Design Patterns for Amazon DynamoDB</dc:title>
  <dc:creator>Hari Kishan</dc:creator>
  <cp:lastModifiedBy>Hari Kishan</cp:lastModifiedBy>
  <cp:revision>11</cp:revision>
  <dcterms:created xsi:type="dcterms:W3CDTF">2018-12-15T17:59:50Z</dcterms:created>
  <dcterms:modified xsi:type="dcterms:W3CDTF">2018-12-16T05:49:13Z</dcterms:modified>
</cp:coreProperties>
</file>